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Lst>
  <p:sldIdLst>
    <p:sldId id="256" r:id="rId2"/>
    <p:sldId id="262" r:id="rId3"/>
    <p:sldId id="298" r:id="rId4"/>
    <p:sldId id="305" r:id="rId5"/>
    <p:sldId id="291" r:id="rId6"/>
    <p:sldId id="292" r:id="rId7"/>
    <p:sldId id="293" r:id="rId8"/>
    <p:sldId id="294" r:id="rId9"/>
    <p:sldId id="302" r:id="rId10"/>
    <p:sldId id="303" r:id="rId11"/>
    <p:sldId id="295"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B560-0C0C-479D-B598-1D9F319B43A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EBA9C2A-9716-4CC1-8DA3-8D106731CAD8}">
      <dgm:prSet/>
      <dgm:spPr/>
      <dgm:t>
        <a:bodyPr/>
        <a:lstStyle/>
        <a:p>
          <a:r>
            <a:rPr lang="en-US" dirty="0">
              <a:latin typeface="Amasis MT Pro" panose="02040504050005020304" pitchFamily="18" charset="0"/>
            </a:rPr>
            <a:t>Introduction</a:t>
          </a:r>
        </a:p>
      </dgm:t>
    </dgm:pt>
    <dgm:pt modelId="{15FE85F8-344F-46FF-856E-81512835987C}" type="parTrans" cxnId="{142E2098-163A-44AB-B98B-6A2A373B2A3E}">
      <dgm:prSet/>
      <dgm:spPr/>
      <dgm:t>
        <a:bodyPr/>
        <a:lstStyle/>
        <a:p>
          <a:endParaRPr lang="en-US"/>
        </a:p>
      </dgm:t>
    </dgm:pt>
    <dgm:pt modelId="{A4E5B9BE-0A6C-469B-A45F-4FB36A364762}" type="sibTrans" cxnId="{142E2098-163A-44AB-B98B-6A2A373B2A3E}">
      <dgm:prSet/>
      <dgm:spPr/>
      <dgm:t>
        <a:bodyPr/>
        <a:lstStyle/>
        <a:p>
          <a:endParaRPr lang="en-US"/>
        </a:p>
      </dgm:t>
    </dgm:pt>
    <dgm:pt modelId="{41F1B974-0ED5-4BB9-A325-72312B8BF76A}">
      <dgm:prSet/>
      <dgm:spPr/>
      <dgm:t>
        <a:bodyPr/>
        <a:lstStyle/>
        <a:p>
          <a:r>
            <a:rPr lang="en-US" dirty="0">
              <a:latin typeface="Amasis MT Pro" panose="02040504050005020304" pitchFamily="18" charset="0"/>
            </a:rPr>
            <a:t>Implementation</a:t>
          </a:r>
        </a:p>
      </dgm:t>
    </dgm:pt>
    <dgm:pt modelId="{5052A6DD-583E-414E-8793-2BE9ED2A2050}" type="parTrans" cxnId="{CF057F2A-5CCB-4B25-AC49-90F0E583275C}">
      <dgm:prSet/>
      <dgm:spPr/>
      <dgm:t>
        <a:bodyPr/>
        <a:lstStyle/>
        <a:p>
          <a:endParaRPr lang="en-US"/>
        </a:p>
      </dgm:t>
    </dgm:pt>
    <dgm:pt modelId="{40D53B3B-1271-4A2F-B8CF-69475594D173}" type="sibTrans" cxnId="{CF057F2A-5CCB-4B25-AC49-90F0E583275C}">
      <dgm:prSet/>
      <dgm:spPr/>
      <dgm:t>
        <a:bodyPr/>
        <a:lstStyle/>
        <a:p>
          <a:endParaRPr lang="en-US"/>
        </a:p>
      </dgm:t>
    </dgm:pt>
    <dgm:pt modelId="{7BAB1B62-5AF2-4865-ACFF-BF49A4417866}">
      <dgm:prSet/>
      <dgm:spPr/>
      <dgm:t>
        <a:bodyPr/>
        <a:lstStyle/>
        <a:p>
          <a:r>
            <a:rPr lang="en-US" dirty="0">
              <a:latin typeface="Amasis MT Pro" panose="02040504050005020304" pitchFamily="18" charset="0"/>
            </a:rPr>
            <a:t>Git Hub Commits</a:t>
          </a:r>
        </a:p>
      </dgm:t>
    </dgm:pt>
    <dgm:pt modelId="{99B1F5A8-ED7B-49E4-9B73-5F1E502D8431}" type="parTrans" cxnId="{DAB9994C-B6B0-4493-BF03-D63DEE44E640}">
      <dgm:prSet/>
      <dgm:spPr/>
      <dgm:t>
        <a:bodyPr/>
        <a:lstStyle/>
        <a:p>
          <a:endParaRPr lang="en-US"/>
        </a:p>
      </dgm:t>
    </dgm:pt>
    <dgm:pt modelId="{C66A0722-074C-4CB3-90AE-7B48365BB375}" type="sibTrans" cxnId="{DAB9994C-B6B0-4493-BF03-D63DEE44E640}">
      <dgm:prSet/>
      <dgm:spPr/>
      <dgm:t>
        <a:bodyPr/>
        <a:lstStyle/>
        <a:p>
          <a:endParaRPr lang="en-US"/>
        </a:p>
      </dgm:t>
    </dgm:pt>
    <dgm:pt modelId="{7AF56A95-12DB-4FF9-8B0B-1DC157914F6D}">
      <dgm:prSet/>
      <dgm:spPr/>
      <dgm:t>
        <a:bodyPr/>
        <a:lstStyle/>
        <a:p>
          <a:r>
            <a:rPr lang="en-US" dirty="0">
              <a:latin typeface="Amasis MT Pro" panose="02040504050005020304" pitchFamily="18" charset="0"/>
            </a:rPr>
            <a:t>Beta Testing</a:t>
          </a:r>
        </a:p>
      </dgm:t>
    </dgm:pt>
    <dgm:pt modelId="{B23DD04C-20A1-40C3-95F7-8A1083B10DEA}" type="sibTrans" cxnId="{9202FC72-8C04-4C0F-8842-C9C5F245A56B}">
      <dgm:prSet/>
      <dgm:spPr/>
      <dgm:t>
        <a:bodyPr/>
        <a:lstStyle/>
        <a:p>
          <a:endParaRPr lang="en-US"/>
        </a:p>
      </dgm:t>
    </dgm:pt>
    <dgm:pt modelId="{5019745A-6A85-43C9-A3B0-22FB82568B4C}" type="parTrans" cxnId="{9202FC72-8C04-4C0F-8842-C9C5F245A56B}">
      <dgm:prSet/>
      <dgm:spPr/>
      <dgm:t>
        <a:bodyPr/>
        <a:lstStyle/>
        <a:p>
          <a:endParaRPr lang="en-US"/>
        </a:p>
      </dgm:t>
    </dgm:pt>
    <dgm:pt modelId="{A81FBFD1-B16C-4426-AE95-758818CB9F7C}" type="pres">
      <dgm:prSet presAssocID="{1793B560-0C0C-479D-B598-1D9F319B43AF}" presName="linear" presStyleCnt="0">
        <dgm:presLayoutVars>
          <dgm:dir/>
          <dgm:animLvl val="lvl"/>
          <dgm:resizeHandles val="exact"/>
        </dgm:presLayoutVars>
      </dgm:prSet>
      <dgm:spPr/>
    </dgm:pt>
    <dgm:pt modelId="{836AA146-B4E9-4924-8E00-A71E0239CDE2}" type="pres">
      <dgm:prSet presAssocID="{EEBA9C2A-9716-4CC1-8DA3-8D106731CAD8}" presName="parentLin" presStyleCnt="0"/>
      <dgm:spPr/>
    </dgm:pt>
    <dgm:pt modelId="{53AC6249-0E51-461D-9D2A-F7BEBB068323}" type="pres">
      <dgm:prSet presAssocID="{EEBA9C2A-9716-4CC1-8DA3-8D106731CAD8}" presName="parentLeftMargin" presStyleLbl="node1" presStyleIdx="0" presStyleCnt="4"/>
      <dgm:spPr/>
    </dgm:pt>
    <dgm:pt modelId="{41D2755A-D9F8-46C1-9AB6-9B8B89BF1EB2}" type="pres">
      <dgm:prSet presAssocID="{EEBA9C2A-9716-4CC1-8DA3-8D106731CAD8}" presName="parentText" presStyleLbl="node1" presStyleIdx="0" presStyleCnt="4">
        <dgm:presLayoutVars>
          <dgm:chMax val="0"/>
          <dgm:bulletEnabled val="1"/>
        </dgm:presLayoutVars>
      </dgm:prSet>
      <dgm:spPr/>
    </dgm:pt>
    <dgm:pt modelId="{3A366716-0848-4AF6-8C5D-CDE3D9263295}" type="pres">
      <dgm:prSet presAssocID="{EEBA9C2A-9716-4CC1-8DA3-8D106731CAD8}" presName="negativeSpace" presStyleCnt="0"/>
      <dgm:spPr/>
    </dgm:pt>
    <dgm:pt modelId="{BCA8633B-1EA5-41D9-B565-E633956AA064}" type="pres">
      <dgm:prSet presAssocID="{EEBA9C2A-9716-4CC1-8DA3-8D106731CAD8}" presName="childText" presStyleLbl="conFgAcc1" presStyleIdx="0" presStyleCnt="4">
        <dgm:presLayoutVars>
          <dgm:bulletEnabled val="1"/>
        </dgm:presLayoutVars>
      </dgm:prSet>
      <dgm:spPr/>
    </dgm:pt>
    <dgm:pt modelId="{DA67CEF8-0BE1-4443-9462-ED6E87E8EC9D}" type="pres">
      <dgm:prSet presAssocID="{A4E5B9BE-0A6C-469B-A45F-4FB36A364762}" presName="spaceBetweenRectangles" presStyleCnt="0"/>
      <dgm:spPr/>
    </dgm:pt>
    <dgm:pt modelId="{DCB6F7EE-9441-4952-9201-FE906DBE78BB}" type="pres">
      <dgm:prSet presAssocID="{41F1B974-0ED5-4BB9-A325-72312B8BF76A}" presName="parentLin" presStyleCnt="0"/>
      <dgm:spPr/>
    </dgm:pt>
    <dgm:pt modelId="{903C3085-A7A9-4F04-9035-3B06CA0E14FA}" type="pres">
      <dgm:prSet presAssocID="{41F1B974-0ED5-4BB9-A325-72312B8BF76A}" presName="parentLeftMargin" presStyleLbl="node1" presStyleIdx="0" presStyleCnt="4"/>
      <dgm:spPr/>
    </dgm:pt>
    <dgm:pt modelId="{BC994F08-4A2A-4B05-98E5-E32ED646199F}" type="pres">
      <dgm:prSet presAssocID="{41F1B974-0ED5-4BB9-A325-72312B8BF76A}" presName="parentText" presStyleLbl="node1" presStyleIdx="1" presStyleCnt="4">
        <dgm:presLayoutVars>
          <dgm:chMax val="0"/>
          <dgm:bulletEnabled val="1"/>
        </dgm:presLayoutVars>
      </dgm:prSet>
      <dgm:spPr/>
    </dgm:pt>
    <dgm:pt modelId="{25A98CA0-BA02-4E3B-98C1-8C33DDAE3985}" type="pres">
      <dgm:prSet presAssocID="{41F1B974-0ED5-4BB9-A325-72312B8BF76A}" presName="negativeSpace" presStyleCnt="0"/>
      <dgm:spPr/>
    </dgm:pt>
    <dgm:pt modelId="{1F1249A7-8823-437B-9726-60C273F0CFB9}" type="pres">
      <dgm:prSet presAssocID="{41F1B974-0ED5-4BB9-A325-72312B8BF76A}" presName="childText" presStyleLbl="conFgAcc1" presStyleIdx="1" presStyleCnt="4">
        <dgm:presLayoutVars>
          <dgm:bulletEnabled val="1"/>
        </dgm:presLayoutVars>
      </dgm:prSet>
      <dgm:spPr/>
    </dgm:pt>
    <dgm:pt modelId="{F3A33E58-29F9-4DB4-AD63-D385F9A50A10}" type="pres">
      <dgm:prSet presAssocID="{40D53B3B-1271-4A2F-B8CF-69475594D173}" presName="spaceBetweenRectangles" presStyleCnt="0"/>
      <dgm:spPr/>
    </dgm:pt>
    <dgm:pt modelId="{DA3C675E-2229-4DD8-AB66-14E690E41D5F}" type="pres">
      <dgm:prSet presAssocID="{7BAB1B62-5AF2-4865-ACFF-BF49A4417866}" presName="parentLin" presStyleCnt="0"/>
      <dgm:spPr/>
    </dgm:pt>
    <dgm:pt modelId="{50614EFC-2DF2-4CDD-BAD7-6AA2B62F942F}" type="pres">
      <dgm:prSet presAssocID="{7BAB1B62-5AF2-4865-ACFF-BF49A4417866}" presName="parentLeftMargin" presStyleLbl="node1" presStyleIdx="1" presStyleCnt="4"/>
      <dgm:spPr/>
    </dgm:pt>
    <dgm:pt modelId="{2B5C323A-A433-48A5-834D-36A63174C5F0}" type="pres">
      <dgm:prSet presAssocID="{7BAB1B62-5AF2-4865-ACFF-BF49A4417866}" presName="parentText" presStyleLbl="node1" presStyleIdx="2" presStyleCnt="4">
        <dgm:presLayoutVars>
          <dgm:chMax val="0"/>
          <dgm:bulletEnabled val="1"/>
        </dgm:presLayoutVars>
      </dgm:prSet>
      <dgm:spPr/>
    </dgm:pt>
    <dgm:pt modelId="{F591CE04-9467-4D93-903D-895E531A7B6D}" type="pres">
      <dgm:prSet presAssocID="{7BAB1B62-5AF2-4865-ACFF-BF49A4417866}" presName="negativeSpace" presStyleCnt="0"/>
      <dgm:spPr/>
    </dgm:pt>
    <dgm:pt modelId="{E12C9615-051E-43E2-960A-6F2443C356B1}" type="pres">
      <dgm:prSet presAssocID="{7BAB1B62-5AF2-4865-ACFF-BF49A4417866}" presName="childText" presStyleLbl="conFgAcc1" presStyleIdx="2" presStyleCnt="4">
        <dgm:presLayoutVars>
          <dgm:bulletEnabled val="1"/>
        </dgm:presLayoutVars>
      </dgm:prSet>
      <dgm:spPr/>
    </dgm:pt>
    <dgm:pt modelId="{73D8555C-1A9B-4FE2-B7E0-E8A2A73EF642}" type="pres">
      <dgm:prSet presAssocID="{C66A0722-074C-4CB3-90AE-7B48365BB375}" presName="spaceBetweenRectangles" presStyleCnt="0"/>
      <dgm:spPr/>
    </dgm:pt>
    <dgm:pt modelId="{9EF5F51C-46A8-4106-A1C1-5EE73680C47E}" type="pres">
      <dgm:prSet presAssocID="{7AF56A95-12DB-4FF9-8B0B-1DC157914F6D}" presName="parentLin" presStyleCnt="0"/>
      <dgm:spPr/>
    </dgm:pt>
    <dgm:pt modelId="{F694C96C-D462-4357-919A-D02F46374224}" type="pres">
      <dgm:prSet presAssocID="{7AF56A95-12DB-4FF9-8B0B-1DC157914F6D}" presName="parentLeftMargin" presStyleLbl="node1" presStyleIdx="2" presStyleCnt="4"/>
      <dgm:spPr/>
    </dgm:pt>
    <dgm:pt modelId="{59120ED7-1145-422E-A35B-8C4AA3EFF8F5}" type="pres">
      <dgm:prSet presAssocID="{7AF56A95-12DB-4FF9-8B0B-1DC157914F6D}" presName="parentText" presStyleLbl="node1" presStyleIdx="3" presStyleCnt="4">
        <dgm:presLayoutVars>
          <dgm:chMax val="0"/>
          <dgm:bulletEnabled val="1"/>
        </dgm:presLayoutVars>
      </dgm:prSet>
      <dgm:spPr/>
    </dgm:pt>
    <dgm:pt modelId="{E0ED6CBA-D883-4DA4-B97F-4EA59DA9AC15}" type="pres">
      <dgm:prSet presAssocID="{7AF56A95-12DB-4FF9-8B0B-1DC157914F6D}" presName="negativeSpace" presStyleCnt="0"/>
      <dgm:spPr/>
    </dgm:pt>
    <dgm:pt modelId="{8B992AAA-AED9-47C1-953D-55B284DE33F2}" type="pres">
      <dgm:prSet presAssocID="{7AF56A95-12DB-4FF9-8B0B-1DC157914F6D}" presName="childText" presStyleLbl="conFgAcc1" presStyleIdx="3" presStyleCnt="4">
        <dgm:presLayoutVars>
          <dgm:bulletEnabled val="1"/>
        </dgm:presLayoutVars>
      </dgm:prSet>
      <dgm:spPr/>
    </dgm:pt>
  </dgm:ptLst>
  <dgm:cxnLst>
    <dgm:cxn modelId="{840A9A1E-1491-41FC-827D-2B4230EE08B8}" type="presOf" srcId="{41F1B974-0ED5-4BB9-A325-72312B8BF76A}" destId="{BC994F08-4A2A-4B05-98E5-E32ED646199F}" srcOrd="1" destOrd="0" presId="urn:microsoft.com/office/officeart/2005/8/layout/list1"/>
    <dgm:cxn modelId="{CF057F2A-5CCB-4B25-AC49-90F0E583275C}" srcId="{1793B560-0C0C-479D-B598-1D9F319B43AF}" destId="{41F1B974-0ED5-4BB9-A325-72312B8BF76A}" srcOrd="1" destOrd="0" parTransId="{5052A6DD-583E-414E-8793-2BE9ED2A2050}" sibTransId="{40D53B3B-1271-4A2F-B8CF-69475594D173}"/>
    <dgm:cxn modelId="{34879937-2CFD-4BA0-8B3F-4611862DA4FE}" type="presOf" srcId="{EEBA9C2A-9716-4CC1-8DA3-8D106731CAD8}" destId="{41D2755A-D9F8-46C1-9AB6-9B8B89BF1EB2}" srcOrd="1" destOrd="0" presId="urn:microsoft.com/office/officeart/2005/8/layout/list1"/>
    <dgm:cxn modelId="{F06C5769-553A-401D-8E5C-AA27B6305EB8}" type="presOf" srcId="{41F1B974-0ED5-4BB9-A325-72312B8BF76A}" destId="{903C3085-A7A9-4F04-9035-3B06CA0E14FA}" srcOrd="0" destOrd="0" presId="urn:microsoft.com/office/officeart/2005/8/layout/list1"/>
    <dgm:cxn modelId="{DAB9994C-B6B0-4493-BF03-D63DEE44E640}" srcId="{1793B560-0C0C-479D-B598-1D9F319B43AF}" destId="{7BAB1B62-5AF2-4865-ACFF-BF49A4417866}" srcOrd="2" destOrd="0" parTransId="{99B1F5A8-ED7B-49E4-9B73-5F1E502D8431}" sibTransId="{C66A0722-074C-4CB3-90AE-7B48365BB375}"/>
    <dgm:cxn modelId="{6B03BD50-C4D9-47E2-BAA5-F79AD8E20D52}" type="presOf" srcId="{7AF56A95-12DB-4FF9-8B0B-1DC157914F6D}" destId="{59120ED7-1145-422E-A35B-8C4AA3EFF8F5}" srcOrd="1" destOrd="0" presId="urn:microsoft.com/office/officeart/2005/8/layout/list1"/>
    <dgm:cxn modelId="{9202FC72-8C04-4C0F-8842-C9C5F245A56B}" srcId="{1793B560-0C0C-479D-B598-1D9F319B43AF}" destId="{7AF56A95-12DB-4FF9-8B0B-1DC157914F6D}" srcOrd="3" destOrd="0" parTransId="{5019745A-6A85-43C9-A3B0-22FB82568B4C}" sibTransId="{B23DD04C-20A1-40C3-95F7-8A1083B10DEA}"/>
    <dgm:cxn modelId="{142E2098-163A-44AB-B98B-6A2A373B2A3E}" srcId="{1793B560-0C0C-479D-B598-1D9F319B43AF}" destId="{EEBA9C2A-9716-4CC1-8DA3-8D106731CAD8}" srcOrd="0" destOrd="0" parTransId="{15FE85F8-344F-46FF-856E-81512835987C}" sibTransId="{A4E5B9BE-0A6C-469B-A45F-4FB36A364762}"/>
    <dgm:cxn modelId="{67A9F59B-3C1F-498F-B8BF-8A370EE3E8AC}" type="presOf" srcId="{7BAB1B62-5AF2-4865-ACFF-BF49A4417866}" destId="{2B5C323A-A433-48A5-834D-36A63174C5F0}" srcOrd="1" destOrd="0" presId="urn:microsoft.com/office/officeart/2005/8/layout/list1"/>
    <dgm:cxn modelId="{84698AA8-F4CA-4853-A36F-58A42CF98CC3}" type="presOf" srcId="{EEBA9C2A-9716-4CC1-8DA3-8D106731CAD8}" destId="{53AC6249-0E51-461D-9D2A-F7BEBB068323}" srcOrd="0" destOrd="0" presId="urn:microsoft.com/office/officeart/2005/8/layout/list1"/>
    <dgm:cxn modelId="{4192F1BF-0FD4-4584-94B3-F0CC16DE8521}" type="presOf" srcId="{7BAB1B62-5AF2-4865-ACFF-BF49A4417866}" destId="{50614EFC-2DF2-4CDD-BAD7-6AA2B62F942F}" srcOrd="0" destOrd="0" presId="urn:microsoft.com/office/officeart/2005/8/layout/list1"/>
    <dgm:cxn modelId="{012415CD-E3E2-4446-BA55-83A9A6CD4639}" type="presOf" srcId="{7AF56A95-12DB-4FF9-8B0B-1DC157914F6D}" destId="{F694C96C-D462-4357-919A-D02F46374224}" srcOrd="0" destOrd="0" presId="urn:microsoft.com/office/officeart/2005/8/layout/list1"/>
    <dgm:cxn modelId="{020380EE-049E-44DB-93CE-1523811A53FF}" type="presOf" srcId="{1793B560-0C0C-479D-B598-1D9F319B43AF}" destId="{A81FBFD1-B16C-4426-AE95-758818CB9F7C}" srcOrd="0" destOrd="0" presId="urn:microsoft.com/office/officeart/2005/8/layout/list1"/>
    <dgm:cxn modelId="{C88B83E9-2AC4-483F-B7F6-688A5177554F}" type="presParOf" srcId="{A81FBFD1-B16C-4426-AE95-758818CB9F7C}" destId="{836AA146-B4E9-4924-8E00-A71E0239CDE2}" srcOrd="0" destOrd="0" presId="urn:microsoft.com/office/officeart/2005/8/layout/list1"/>
    <dgm:cxn modelId="{5DA83988-0FFD-470A-A4BF-2314DAFBA949}" type="presParOf" srcId="{836AA146-B4E9-4924-8E00-A71E0239CDE2}" destId="{53AC6249-0E51-461D-9D2A-F7BEBB068323}" srcOrd="0" destOrd="0" presId="urn:microsoft.com/office/officeart/2005/8/layout/list1"/>
    <dgm:cxn modelId="{9F95842D-1D2B-4F8C-B08F-02F60A003B08}" type="presParOf" srcId="{836AA146-B4E9-4924-8E00-A71E0239CDE2}" destId="{41D2755A-D9F8-46C1-9AB6-9B8B89BF1EB2}" srcOrd="1" destOrd="0" presId="urn:microsoft.com/office/officeart/2005/8/layout/list1"/>
    <dgm:cxn modelId="{B7C14789-580F-4B6F-8A72-D655ABF186B5}" type="presParOf" srcId="{A81FBFD1-B16C-4426-AE95-758818CB9F7C}" destId="{3A366716-0848-4AF6-8C5D-CDE3D9263295}" srcOrd="1" destOrd="0" presId="urn:microsoft.com/office/officeart/2005/8/layout/list1"/>
    <dgm:cxn modelId="{E5B0F6A9-B8C0-4655-A022-1F2FA65D98DA}" type="presParOf" srcId="{A81FBFD1-B16C-4426-AE95-758818CB9F7C}" destId="{BCA8633B-1EA5-41D9-B565-E633956AA064}" srcOrd="2" destOrd="0" presId="urn:microsoft.com/office/officeart/2005/8/layout/list1"/>
    <dgm:cxn modelId="{1E232810-73CF-43F6-A7FC-6A0EF6453B9D}" type="presParOf" srcId="{A81FBFD1-B16C-4426-AE95-758818CB9F7C}" destId="{DA67CEF8-0BE1-4443-9462-ED6E87E8EC9D}" srcOrd="3" destOrd="0" presId="urn:microsoft.com/office/officeart/2005/8/layout/list1"/>
    <dgm:cxn modelId="{5D412337-1D16-4324-B542-B25717BCCED0}" type="presParOf" srcId="{A81FBFD1-B16C-4426-AE95-758818CB9F7C}" destId="{DCB6F7EE-9441-4952-9201-FE906DBE78BB}" srcOrd="4" destOrd="0" presId="urn:microsoft.com/office/officeart/2005/8/layout/list1"/>
    <dgm:cxn modelId="{0395EBCE-C586-42EA-9AA5-046BAC915192}" type="presParOf" srcId="{DCB6F7EE-9441-4952-9201-FE906DBE78BB}" destId="{903C3085-A7A9-4F04-9035-3B06CA0E14FA}" srcOrd="0" destOrd="0" presId="urn:microsoft.com/office/officeart/2005/8/layout/list1"/>
    <dgm:cxn modelId="{C7F628DE-746B-4147-BF1C-CA64166B3852}" type="presParOf" srcId="{DCB6F7EE-9441-4952-9201-FE906DBE78BB}" destId="{BC994F08-4A2A-4B05-98E5-E32ED646199F}" srcOrd="1" destOrd="0" presId="urn:microsoft.com/office/officeart/2005/8/layout/list1"/>
    <dgm:cxn modelId="{5A470E1A-3D1F-4FC4-B771-0B5237171FF6}" type="presParOf" srcId="{A81FBFD1-B16C-4426-AE95-758818CB9F7C}" destId="{25A98CA0-BA02-4E3B-98C1-8C33DDAE3985}" srcOrd="5" destOrd="0" presId="urn:microsoft.com/office/officeart/2005/8/layout/list1"/>
    <dgm:cxn modelId="{D0544252-4FCB-4367-A526-F529FACDFD1C}" type="presParOf" srcId="{A81FBFD1-B16C-4426-AE95-758818CB9F7C}" destId="{1F1249A7-8823-437B-9726-60C273F0CFB9}" srcOrd="6" destOrd="0" presId="urn:microsoft.com/office/officeart/2005/8/layout/list1"/>
    <dgm:cxn modelId="{888F1BF1-1D4E-4894-95EC-0F9D0094823E}" type="presParOf" srcId="{A81FBFD1-B16C-4426-AE95-758818CB9F7C}" destId="{F3A33E58-29F9-4DB4-AD63-D385F9A50A10}" srcOrd="7" destOrd="0" presId="urn:microsoft.com/office/officeart/2005/8/layout/list1"/>
    <dgm:cxn modelId="{E896371C-6C5C-430C-A1B9-4D1C5890E0D8}" type="presParOf" srcId="{A81FBFD1-B16C-4426-AE95-758818CB9F7C}" destId="{DA3C675E-2229-4DD8-AB66-14E690E41D5F}" srcOrd="8" destOrd="0" presId="urn:microsoft.com/office/officeart/2005/8/layout/list1"/>
    <dgm:cxn modelId="{7B32833C-31F5-44B9-AA4D-445A9ED7D50B}" type="presParOf" srcId="{DA3C675E-2229-4DD8-AB66-14E690E41D5F}" destId="{50614EFC-2DF2-4CDD-BAD7-6AA2B62F942F}" srcOrd="0" destOrd="0" presId="urn:microsoft.com/office/officeart/2005/8/layout/list1"/>
    <dgm:cxn modelId="{6869EBBC-EE56-4460-961C-8357A0E78A88}" type="presParOf" srcId="{DA3C675E-2229-4DD8-AB66-14E690E41D5F}" destId="{2B5C323A-A433-48A5-834D-36A63174C5F0}" srcOrd="1" destOrd="0" presId="urn:microsoft.com/office/officeart/2005/8/layout/list1"/>
    <dgm:cxn modelId="{DF97A9CE-7417-4E7D-A96C-0E49110EE299}" type="presParOf" srcId="{A81FBFD1-B16C-4426-AE95-758818CB9F7C}" destId="{F591CE04-9467-4D93-903D-895E531A7B6D}" srcOrd="9" destOrd="0" presId="urn:microsoft.com/office/officeart/2005/8/layout/list1"/>
    <dgm:cxn modelId="{479F0727-DB83-4DF1-BD67-A4BBA05ED167}" type="presParOf" srcId="{A81FBFD1-B16C-4426-AE95-758818CB9F7C}" destId="{E12C9615-051E-43E2-960A-6F2443C356B1}" srcOrd="10" destOrd="0" presId="urn:microsoft.com/office/officeart/2005/8/layout/list1"/>
    <dgm:cxn modelId="{3BD42EEF-20B4-425B-868D-9860DB0B5DA5}" type="presParOf" srcId="{A81FBFD1-B16C-4426-AE95-758818CB9F7C}" destId="{73D8555C-1A9B-4FE2-B7E0-E8A2A73EF642}" srcOrd="11" destOrd="0" presId="urn:microsoft.com/office/officeart/2005/8/layout/list1"/>
    <dgm:cxn modelId="{C510E55A-7185-479D-8415-6F9C147555ED}" type="presParOf" srcId="{A81FBFD1-B16C-4426-AE95-758818CB9F7C}" destId="{9EF5F51C-46A8-4106-A1C1-5EE73680C47E}" srcOrd="12" destOrd="0" presId="urn:microsoft.com/office/officeart/2005/8/layout/list1"/>
    <dgm:cxn modelId="{6DD1FCD9-1733-485F-8CA3-85179F529880}" type="presParOf" srcId="{9EF5F51C-46A8-4106-A1C1-5EE73680C47E}" destId="{F694C96C-D462-4357-919A-D02F46374224}" srcOrd="0" destOrd="0" presId="urn:microsoft.com/office/officeart/2005/8/layout/list1"/>
    <dgm:cxn modelId="{D72EBAA4-8FF9-45D5-BF64-C2CBE77EC0B9}" type="presParOf" srcId="{9EF5F51C-46A8-4106-A1C1-5EE73680C47E}" destId="{59120ED7-1145-422E-A35B-8C4AA3EFF8F5}" srcOrd="1" destOrd="0" presId="urn:microsoft.com/office/officeart/2005/8/layout/list1"/>
    <dgm:cxn modelId="{99BAE3D3-326F-483D-8611-A60DC61FC78A}" type="presParOf" srcId="{A81FBFD1-B16C-4426-AE95-758818CB9F7C}" destId="{E0ED6CBA-D883-4DA4-B97F-4EA59DA9AC15}" srcOrd="13" destOrd="0" presId="urn:microsoft.com/office/officeart/2005/8/layout/list1"/>
    <dgm:cxn modelId="{7D75100F-82D3-4BE0-88D1-0BFEECB5DE53}" type="presParOf" srcId="{A81FBFD1-B16C-4426-AE95-758818CB9F7C}" destId="{8B992AAA-AED9-47C1-953D-55B284DE33F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633B-1EA5-41D9-B565-E633956AA064}">
      <dsp:nvSpPr>
        <dsp:cNvPr id="0" name=""/>
        <dsp:cNvSpPr/>
      </dsp:nvSpPr>
      <dsp:spPr>
        <a:xfrm>
          <a:off x="0" y="476804"/>
          <a:ext cx="6253721" cy="705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2755A-D9F8-46C1-9AB6-9B8B89BF1EB2}">
      <dsp:nvSpPr>
        <dsp:cNvPr id="0" name=""/>
        <dsp:cNvSpPr/>
      </dsp:nvSpPr>
      <dsp:spPr>
        <a:xfrm>
          <a:off x="312686" y="63524"/>
          <a:ext cx="4377605" cy="826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Introduction</a:t>
          </a:r>
        </a:p>
      </dsp:txBody>
      <dsp:txXfrm>
        <a:off x="353035" y="103873"/>
        <a:ext cx="4296907" cy="745862"/>
      </dsp:txXfrm>
    </dsp:sp>
    <dsp:sp modelId="{1F1249A7-8823-437B-9726-60C273F0CFB9}">
      <dsp:nvSpPr>
        <dsp:cNvPr id="0" name=""/>
        <dsp:cNvSpPr/>
      </dsp:nvSpPr>
      <dsp:spPr>
        <a:xfrm>
          <a:off x="0" y="1746884"/>
          <a:ext cx="6253721" cy="705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94F08-4A2A-4B05-98E5-E32ED646199F}">
      <dsp:nvSpPr>
        <dsp:cNvPr id="0" name=""/>
        <dsp:cNvSpPr/>
      </dsp:nvSpPr>
      <dsp:spPr>
        <a:xfrm>
          <a:off x="312686" y="1333604"/>
          <a:ext cx="4377605" cy="8265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Implementation</a:t>
          </a:r>
        </a:p>
      </dsp:txBody>
      <dsp:txXfrm>
        <a:off x="353035" y="1373953"/>
        <a:ext cx="4296907" cy="745862"/>
      </dsp:txXfrm>
    </dsp:sp>
    <dsp:sp modelId="{E12C9615-051E-43E2-960A-6F2443C356B1}">
      <dsp:nvSpPr>
        <dsp:cNvPr id="0" name=""/>
        <dsp:cNvSpPr/>
      </dsp:nvSpPr>
      <dsp:spPr>
        <a:xfrm>
          <a:off x="0" y="3016964"/>
          <a:ext cx="6253721" cy="705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323A-A433-48A5-834D-36A63174C5F0}">
      <dsp:nvSpPr>
        <dsp:cNvPr id="0" name=""/>
        <dsp:cNvSpPr/>
      </dsp:nvSpPr>
      <dsp:spPr>
        <a:xfrm>
          <a:off x="312686" y="2603685"/>
          <a:ext cx="4377605"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Git Hub Commits</a:t>
          </a:r>
        </a:p>
      </dsp:txBody>
      <dsp:txXfrm>
        <a:off x="353035" y="2644034"/>
        <a:ext cx="4296907" cy="745862"/>
      </dsp:txXfrm>
    </dsp:sp>
    <dsp:sp modelId="{8B992AAA-AED9-47C1-953D-55B284DE33F2}">
      <dsp:nvSpPr>
        <dsp:cNvPr id="0" name=""/>
        <dsp:cNvSpPr/>
      </dsp:nvSpPr>
      <dsp:spPr>
        <a:xfrm>
          <a:off x="0" y="4287045"/>
          <a:ext cx="6253721"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20ED7-1145-422E-A35B-8C4AA3EFF8F5}">
      <dsp:nvSpPr>
        <dsp:cNvPr id="0" name=""/>
        <dsp:cNvSpPr/>
      </dsp:nvSpPr>
      <dsp:spPr>
        <a:xfrm>
          <a:off x="312686" y="3873765"/>
          <a:ext cx="4377605"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Beta Testing</a:t>
          </a:r>
        </a:p>
      </dsp:txBody>
      <dsp:txXfrm>
        <a:off x="353035" y="3914114"/>
        <a:ext cx="4296907"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9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3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681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16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7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13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16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557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163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4/10/2022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4368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www.thebluediamondgallery.com/typewriter/t/thank-you.html"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5" name="Picture 3" descr="Background pattern&#10;&#10;Description automatically generated">
            <a:extLst>
              <a:ext uri="{FF2B5EF4-FFF2-40B4-BE49-F238E27FC236}">
                <a16:creationId xmlns:a16="http://schemas.microsoft.com/office/drawing/2014/main" id="{0D22C4B9-A281-4616-B66C-2D7E8926D3B8}"/>
              </a:ext>
            </a:extLst>
          </p:cNvPr>
          <p:cNvPicPr>
            <a:picLocks noChangeAspect="1"/>
          </p:cNvPicPr>
          <p:nvPr/>
        </p:nvPicPr>
        <p:blipFill rotWithShape="1">
          <a:blip r:embed="rId2">
            <a:alphaModFix amt="40000"/>
          </a:blip>
          <a:srcRect l="18775" r="6594" b="-1"/>
          <a:stretch/>
        </p:blipFill>
        <p:spPr>
          <a:xfrm>
            <a:off x="-1614" y="0"/>
            <a:ext cx="7526720" cy="6858000"/>
          </a:xfrm>
          <a:prstGeom prst="rect">
            <a:avLst/>
          </a:prstGeom>
        </p:spPr>
      </p:pic>
      <p:sp>
        <p:nvSpPr>
          <p:cNvPr id="2" name="Title 1">
            <a:extLst>
              <a:ext uri="{FF2B5EF4-FFF2-40B4-BE49-F238E27FC236}">
                <a16:creationId xmlns:a16="http://schemas.microsoft.com/office/drawing/2014/main" id="{BDD574EA-D8AA-4DAE-8E2A-FE03682C8F00}"/>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7200" dirty="0">
                <a:solidFill>
                  <a:schemeClr val="tx1"/>
                </a:solidFill>
                <a:latin typeface="Algerian" panose="04020705040A02060702" pitchFamily="82" charset="0"/>
              </a:rPr>
              <a:t>CNS PROJECT</a:t>
            </a:r>
          </a:p>
        </p:txBody>
      </p:sp>
      <p:sp>
        <p:nvSpPr>
          <p:cNvPr id="3" name="Subtitle 2">
            <a:extLst>
              <a:ext uri="{FF2B5EF4-FFF2-40B4-BE49-F238E27FC236}">
                <a16:creationId xmlns:a16="http://schemas.microsoft.com/office/drawing/2014/main" id="{1E30865F-B1AA-4374-83C7-62B0551D2CBA}"/>
              </a:ext>
            </a:extLst>
          </p:cNvPr>
          <p:cNvSpPr>
            <a:spLocks noGrp="1"/>
          </p:cNvSpPr>
          <p:nvPr>
            <p:ph type="subTitle" idx="1"/>
          </p:nvPr>
        </p:nvSpPr>
        <p:spPr>
          <a:xfrm>
            <a:off x="542925" y="2236304"/>
            <a:ext cx="6532292" cy="4164495"/>
          </a:xfrm>
        </p:spPr>
        <p:txBody>
          <a:bodyPr vert="horz" lIns="0" tIns="45720" rIns="0" bIns="45720" rtlCol="0">
            <a:normAutofit/>
          </a:bodyPr>
          <a:lstStyle/>
          <a:p>
            <a:pPr fontAlgn="base"/>
            <a:r>
              <a:rPr lang="en-US" sz="2800" i="0" u="none" strike="noStrike" dirty="0">
                <a:effectLst/>
                <a:latin typeface="Amasis MT Pro" panose="02040504050005020304" pitchFamily="18" charset="0"/>
              </a:rPr>
              <a:t>        </a:t>
            </a:r>
          </a:p>
          <a:p>
            <a:pPr fontAlgn="base"/>
            <a:r>
              <a:rPr lang="en-US" sz="2800" dirty="0">
                <a:latin typeface="Amasis MT Pro" panose="02040504050005020304" pitchFamily="18" charset="0"/>
              </a:rPr>
              <a:t>           </a:t>
            </a:r>
            <a:r>
              <a:rPr lang="en-US" sz="3200" i="0" u="none" strike="noStrike" dirty="0">
                <a:effectLst/>
                <a:latin typeface="Amasis MT Pro" panose="02040504050005020304" pitchFamily="18" charset="0"/>
              </a:rPr>
              <a:t>TEAM MEMBERS:</a:t>
            </a:r>
            <a:r>
              <a:rPr lang="en-US" sz="3200" i="0" dirty="0">
                <a:effectLst/>
                <a:latin typeface="Amasis MT Pro" panose="02040504050005020304" pitchFamily="18" charset="0"/>
              </a:rPr>
              <a:t>​</a:t>
            </a:r>
          </a:p>
          <a:p>
            <a:pPr indent="-228600" fontAlgn="base">
              <a:buFont typeface="Calibri" panose="020F0502020204030204" pitchFamily="34" charset="0"/>
              <a:buChar char="•"/>
            </a:pPr>
            <a:r>
              <a:rPr lang="en-US" sz="3200" dirty="0">
                <a:latin typeface="Amasis MT Pro" panose="02040504050005020304" pitchFamily="18" charset="0"/>
              </a:rPr>
              <a:t>K. SREEVARUN</a:t>
            </a:r>
            <a:r>
              <a:rPr lang="en-US" sz="3200" b="0" i="0" u="none" strike="noStrike" dirty="0">
                <a:effectLst/>
                <a:latin typeface="Amasis MT Pro" panose="02040504050005020304" pitchFamily="18" charset="0"/>
              </a:rPr>
              <a:t>(2010030451)</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E. PAVAN SAI(2010030538)</a:t>
            </a:r>
            <a:r>
              <a:rPr lang="en-US" sz="1800" b="0" i="0" dirty="0">
                <a:effectLst/>
              </a:rPr>
              <a:t>​</a:t>
            </a:r>
          </a:p>
        </p:txBody>
      </p:sp>
      <p:pic>
        <p:nvPicPr>
          <p:cNvPr id="1026" name="Picture 2" descr="12,147 Network Engineer Stock Vector Illustration and Royalty Free Network  Engineer Clipart">
            <a:extLst>
              <a:ext uri="{FF2B5EF4-FFF2-40B4-BE49-F238E27FC236}">
                <a16:creationId xmlns:a16="http://schemas.microsoft.com/office/drawing/2014/main" id="{A82EFC2F-43BD-4E14-B3CF-E57D6098B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4" r="1" b="14435"/>
          <a:stretch/>
        </p:blipFill>
        <p:spPr bwMode="auto">
          <a:xfrm>
            <a:off x="7526741" y="10"/>
            <a:ext cx="4665264" cy="22614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Photo | Waist up portrait of network engineer using tablet in  server room during maintenance work in data center, copy space">
            <a:extLst>
              <a:ext uri="{FF2B5EF4-FFF2-40B4-BE49-F238E27FC236}">
                <a16:creationId xmlns:a16="http://schemas.microsoft.com/office/drawing/2014/main" id="{C99E6311-7CC7-4D27-ADE9-9B5713BAC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4" r="1" b="12807"/>
          <a:stretch/>
        </p:blipFill>
        <p:spPr bwMode="auto">
          <a:xfrm>
            <a:off x="7526740" y="4573117"/>
            <a:ext cx="4662085" cy="226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A7312FC-A67F-4456-98AC-47FA8D4E8B18}"/>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8800" kern="1200" dirty="0">
                <a:solidFill>
                  <a:srgbClr val="FFFFFF"/>
                </a:solidFill>
                <a:latin typeface="Algerian" panose="04020705040A02060702" pitchFamily="82" charset="0"/>
              </a:rPr>
              <a:t>Beta Testing</a:t>
            </a:r>
          </a:p>
        </p:txBody>
      </p:sp>
      <p:sp>
        <p:nvSpPr>
          <p:cNvPr id="9"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9359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838199" y="557189"/>
            <a:ext cx="10515599" cy="1296287"/>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 Successfully transferred </a:t>
            </a:r>
          </a:p>
        </p:txBody>
      </p:sp>
      <p:pic>
        <p:nvPicPr>
          <p:cNvPr id="4" name="Picture 3" descr="Graphical user interface&#10;&#10;Description automatically generated">
            <a:extLst>
              <a:ext uri="{FF2B5EF4-FFF2-40B4-BE49-F238E27FC236}">
                <a16:creationId xmlns:a16="http://schemas.microsoft.com/office/drawing/2014/main" id="{E51FF860-0560-4988-8F06-9FD46617A6AF}"/>
              </a:ext>
            </a:extLst>
          </p:cNvPr>
          <p:cNvPicPr>
            <a:picLocks noChangeAspect="1"/>
          </p:cNvPicPr>
          <p:nvPr/>
        </p:nvPicPr>
        <p:blipFill>
          <a:blip r:embed="rId2"/>
          <a:stretch>
            <a:fillRect/>
          </a:stretch>
        </p:blipFill>
        <p:spPr>
          <a:xfrm>
            <a:off x="838200" y="3877689"/>
            <a:ext cx="10515599" cy="1524761"/>
          </a:xfrm>
          <a:prstGeom prst="rect">
            <a:avLst/>
          </a:prstGeom>
        </p:spPr>
      </p:pic>
    </p:spTree>
    <p:extLst>
      <p:ext uri="{BB962C8B-B14F-4D97-AF65-F5344CB8AC3E}">
        <p14:creationId xmlns:p14="http://schemas.microsoft.com/office/powerpoint/2010/main" val="2198994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54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Perfect forward secrecy - Cisco Video Tutorial | LinkedIn Learning,  formerly Lynda.com">
            <a:extLst>
              <a:ext uri="{FF2B5EF4-FFF2-40B4-BE49-F238E27FC236}">
                <a16:creationId xmlns:a16="http://schemas.microsoft.com/office/drawing/2014/main" id="{3E5E3DF0-B656-4177-A4CE-1F9605297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24" r="-1" b="9383"/>
          <a:stretch/>
        </p:blipFill>
        <p:spPr bwMode="auto">
          <a:xfrm>
            <a:off x="20" y="10"/>
            <a:ext cx="755686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VPN works - Learning VPN Video Tutorial | LinkedIn Learning, formerly  Lynda.com">
            <a:extLst>
              <a:ext uri="{FF2B5EF4-FFF2-40B4-BE49-F238E27FC236}">
                <a16:creationId xmlns:a16="http://schemas.microsoft.com/office/drawing/2014/main" id="{51F10F6C-8EB7-45BE-875A-B8485C24C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65" r="-1" b="10741"/>
          <a:stretch/>
        </p:blipFill>
        <p:spPr bwMode="auto">
          <a:xfrm>
            <a:off x="16" y="3474720"/>
            <a:ext cx="7556889"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Predefined Process 2">
            <a:extLst>
              <a:ext uri="{FF2B5EF4-FFF2-40B4-BE49-F238E27FC236}">
                <a16:creationId xmlns:a16="http://schemas.microsoft.com/office/drawing/2014/main" id="{DE0CE10A-7D65-4AB9-BF23-233871725D98}"/>
              </a:ext>
            </a:extLst>
          </p:cNvPr>
          <p:cNvSpPr/>
          <p:nvPr/>
        </p:nvSpPr>
        <p:spPr>
          <a:xfrm>
            <a:off x="7928913" y="463886"/>
            <a:ext cx="3897297" cy="5894773"/>
          </a:xfrm>
          <a:prstGeom prst="flowChartPredefinedProcess">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IN" sz="4400" dirty="0"/>
              <a:t>FTP </a:t>
            </a:r>
            <a:r>
              <a:rPr lang="en-IN" sz="3600" dirty="0"/>
              <a:t>CONNECTION</a:t>
            </a:r>
            <a:endParaRPr lang="en-IN" sz="4400" dirty="0"/>
          </a:p>
        </p:txBody>
      </p:sp>
    </p:spTree>
    <p:extLst>
      <p:ext uri="{BB962C8B-B14F-4D97-AF65-F5344CB8AC3E}">
        <p14:creationId xmlns:p14="http://schemas.microsoft.com/office/powerpoint/2010/main" val="4058761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8" name="Straight Connector 2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3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3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4" name="Oval 3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9DE1F0-7044-418F-BCA5-2187878B3CC5}"/>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6600" kern="1200" dirty="0">
                <a:solidFill>
                  <a:schemeClr val="tx1"/>
                </a:solidFill>
                <a:latin typeface="Algerian" panose="04020705040A02060702" pitchFamily="82" charset="0"/>
              </a:rPr>
              <a:t>Outline:</a:t>
            </a:r>
          </a:p>
        </p:txBody>
      </p:sp>
      <p:graphicFrame>
        <p:nvGraphicFramePr>
          <p:cNvPr id="58" name="TextBox 5">
            <a:extLst>
              <a:ext uri="{FF2B5EF4-FFF2-40B4-BE49-F238E27FC236}">
                <a16:creationId xmlns:a16="http://schemas.microsoft.com/office/drawing/2014/main" id="{F7932506-6777-4E2B-8948-7584E913CDF7}"/>
              </a:ext>
            </a:extLst>
          </p:cNvPr>
          <p:cNvGraphicFramePr/>
          <p:nvPr>
            <p:extLst>
              <p:ext uri="{D42A27DB-BD31-4B8C-83A1-F6EECF244321}">
                <p14:modId xmlns:p14="http://schemas.microsoft.com/office/powerpoint/2010/main" val="50830757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23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E2F2E-FD93-4CF0-9556-1F9A3B1EE722}"/>
              </a:ext>
            </a:extLst>
          </p:cNvPr>
          <p:cNvPicPr>
            <a:picLocks noChangeAspect="1"/>
          </p:cNvPicPr>
          <p:nvPr/>
        </p:nvPicPr>
        <p:blipFill rotWithShape="1">
          <a:blip r:embed="rId2">
            <a:alphaModFix amt="35000"/>
          </a:blip>
          <a:srcRect b="15730"/>
          <a:stretch/>
        </p:blipFill>
        <p:spPr>
          <a:xfrm>
            <a:off x="20" y="975"/>
            <a:ext cx="12191980" cy="6858000"/>
          </a:xfrm>
          <a:prstGeom prst="rect">
            <a:avLst/>
          </a:prstGeom>
        </p:spPr>
      </p:pic>
      <p:sp>
        <p:nvSpPr>
          <p:cNvPr id="2" name="Title 1">
            <a:extLst>
              <a:ext uri="{FF2B5EF4-FFF2-40B4-BE49-F238E27FC236}">
                <a16:creationId xmlns:a16="http://schemas.microsoft.com/office/drawing/2014/main" id="{099DF7EA-19D1-4917-899F-332E27684239}"/>
              </a:ext>
            </a:extLst>
          </p:cNvPr>
          <p:cNvSpPr>
            <a:spLocks noGrp="1"/>
          </p:cNvSpPr>
          <p:nvPr>
            <p:ph type="title"/>
          </p:nvPr>
        </p:nvSpPr>
        <p:spPr/>
        <p:txBody>
          <a:bodyPr vert="horz" lIns="91440" tIns="45720" rIns="91440" bIns="45720" rtlCol="0" anchor="b">
            <a:normAutofit/>
          </a:bodyPr>
          <a:lstStyle/>
          <a:p>
            <a:pPr algn="ctr"/>
            <a:r>
              <a:rPr lang="en-US" sz="5400" dirty="0">
                <a:latin typeface="Algerian" panose="04020705040A02060702" pitchFamily="82" charset="0"/>
              </a:rPr>
              <a:t>Introduction</a:t>
            </a:r>
          </a:p>
        </p:txBody>
      </p:sp>
      <p:sp>
        <p:nvSpPr>
          <p:cNvPr id="4" name="TextBox 3">
            <a:extLst>
              <a:ext uri="{FF2B5EF4-FFF2-40B4-BE49-F238E27FC236}">
                <a16:creationId xmlns:a16="http://schemas.microsoft.com/office/drawing/2014/main" id="{4E60932D-B473-4536-B639-C49E38301F98}"/>
              </a:ext>
            </a:extLst>
          </p:cNvPr>
          <p:cNvSpPr txBox="1"/>
          <p:nvPr/>
        </p:nvSpPr>
        <p:spPr>
          <a:xfrm>
            <a:off x="292963" y="2108201"/>
            <a:ext cx="11594237" cy="4463192"/>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61E6D1B7-B7E3-4DEE-A3DB-009DCF75C995}"/>
              </a:ext>
            </a:extLst>
          </p:cNvPr>
          <p:cNvSpPr txBox="1"/>
          <p:nvPr/>
        </p:nvSpPr>
        <p:spPr>
          <a:xfrm>
            <a:off x="413924" y="2084133"/>
            <a:ext cx="11526175" cy="3216265"/>
          </a:xfrm>
          <a:prstGeom prst="rect">
            <a:avLst/>
          </a:prstGeom>
          <a:noFill/>
        </p:spPr>
        <p:txBody>
          <a:bodyPr wrap="square" rtlCol="0">
            <a:spAutoFit/>
          </a:bodyPr>
          <a:lstStyle/>
          <a:p>
            <a:pPr indent="-228600" algn="l">
              <a:buFont typeface="Arial" panose="020B0604020202020204" pitchFamily="34" charset="0"/>
              <a:buChar char="•"/>
            </a:pPr>
            <a:r>
              <a:rPr lang="en-US" sz="1800" dirty="0">
                <a:solidFill>
                  <a:srgbClr val="FEFFFF"/>
                </a:solidFill>
              </a:rPr>
              <a:t>File Transfer Protocol (FTP) is a communications protocol used to send files from computer to computer, with one of them acting as the server, providing the two have an Internet connection. </a:t>
            </a:r>
          </a:p>
          <a:p>
            <a:pPr indent="-228600" algn="l">
              <a:buFont typeface="Arial" panose="020B0604020202020204" pitchFamily="34" charset="0"/>
              <a:buChar char="•"/>
            </a:pPr>
            <a:endParaRPr lang="en-US" sz="1800" dirty="0">
              <a:solidFill>
                <a:srgbClr val="FEFFFF"/>
              </a:solidFill>
            </a:endParaRPr>
          </a:p>
          <a:p>
            <a:pPr indent="-228600" algn="l">
              <a:buFont typeface="Arial" panose="020B0604020202020204" pitchFamily="34" charset="0"/>
              <a:buChar char="•"/>
            </a:pPr>
            <a:r>
              <a:rPr lang="en-US" sz="1800" dirty="0">
                <a:solidFill>
                  <a:srgbClr val="FEFFFF"/>
                </a:solidFill>
              </a:rPr>
              <a:t>A networking protocol between client and server, FTP allows users to download web pages, files, and programs that are available on other services.</a:t>
            </a:r>
          </a:p>
          <a:p>
            <a:pPr indent="-228600" algn="l">
              <a:buFont typeface="Arial" panose="020B0604020202020204" pitchFamily="34" charset="0"/>
              <a:buChar char="•"/>
            </a:pPr>
            <a:endParaRPr lang="en-US" sz="1800" dirty="0">
              <a:solidFill>
                <a:srgbClr val="FEFFFF"/>
              </a:solidFill>
            </a:endParaRPr>
          </a:p>
          <a:p>
            <a:pPr indent="-228600" algn="l">
              <a:buFont typeface="Arial" panose="020B0604020202020204" pitchFamily="34" charset="0"/>
              <a:buChar char="•"/>
            </a:pPr>
            <a:r>
              <a:rPr lang="en-US" sz="1800" dirty="0">
                <a:solidFill>
                  <a:srgbClr val="FEFFFF"/>
                </a:solidFill>
              </a:rPr>
              <a:t>An FTP server is a computer program that is built to handle data transfer between computers. The server waits for clients to connect to it and issue commands that tell the server to upload, download, or list directories. The FTP protocol is the commands the FTP server uses to accomplish this.</a:t>
            </a:r>
          </a:p>
          <a:p>
            <a:pPr marL="285750" indent="-285750">
              <a:spcAft>
                <a:spcPts val="600"/>
              </a:spcAft>
              <a:buFont typeface="Wingdings" panose="05000000000000000000" pitchFamily="2" charset="2"/>
              <a:buChar char="Ø"/>
            </a:pPr>
            <a:endParaRPr lang="en-US" sz="1800" dirty="0">
              <a:solidFill>
                <a:schemeClr val="tx1">
                  <a:lumMod val="75000"/>
                  <a:lumOff val="25000"/>
                </a:schemeClr>
              </a:solidFill>
              <a:latin typeface="Amasis MT Pro" panose="02040504050005020304" pitchFamily="18"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82564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1858264-F10F-4D46-BDCA-EBA8E7351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5000"/>
          </a:blip>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4D5FF-C7D2-460F-8AFC-A112B1333D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000" dirty="0">
                <a:latin typeface="Algerian" panose="04020705040A02060702" pitchFamily="82" charset="0"/>
              </a:rPr>
              <a:t>Implementation </a:t>
            </a:r>
          </a:p>
        </p:txBody>
      </p:sp>
    </p:spTree>
    <p:extLst>
      <p:ext uri="{BB962C8B-B14F-4D97-AF65-F5344CB8AC3E}">
        <p14:creationId xmlns:p14="http://schemas.microsoft.com/office/powerpoint/2010/main" val="25559354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0">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7631933" y="365125"/>
            <a:ext cx="3952071" cy="5530319"/>
          </a:xfrm>
        </p:spPr>
        <p:txBody>
          <a:bodyPr vert="horz" lIns="91440" tIns="45720" rIns="91440" bIns="45720" rtlCol="0">
            <a:normAutofit/>
          </a:bodyPr>
          <a:lstStyle/>
          <a:p>
            <a:r>
              <a:rPr lang="en-US" sz="5200">
                <a:latin typeface="Algerian" panose="04020705040A02060702" pitchFamily="82" charset="0"/>
              </a:rPr>
              <a:t>Starting ssh and ftp servers &amp; checking their status</a:t>
            </a:r>
            <a:endParaRPr lang="en-US" sz="5200" kern="1200" dirty="0">
              <a:latin typeface="Algerian" panose="04020705040A02060702" pitchFamily="82" charset="0"/>
            </a:endParaRPr>
          </a:p>
        </p:txBody>
      </p:sp>
      <p:pic>
        <p:nvPicPr>
          <p:cNvPr id="4" name="Picture 3">
            <a:extLst>
              <a:ext uri="{FF2B5EF4-FFF2-40B4-BE49-F238E27FC236}">
                <a16:creationId xmlns:a16="http://schemas.microsoft.com/office/drawing/2014/main" id="{A0CA49BF-D1E3-485F-AC96-481CEF44337B}"/>
              </a:ext>
            </a:extLst>
          </p:cNvPr>
          <p:cNvPicPr>
            <a:picLocks noChangeAspect="1"/>
          </p:cNvPicPr>
          <p:nvPr/>
        </p:nvPicPr>
        <p:blipFill rotWithShape="1">
          <a:blip r:embed="rId2"/>
          <a:srcRect r="49161" b="-1"/>
          <a:stretch/>
        </p:blipFill>
        <p:spPr>
          <a:xfrm>
            <a:off x="20" y="10"/>
            <a:ext cx="7188573" cy="6857990"/>
          </a:xfrm>
          <a:prstGeom prst="rect">
            <a:avLst/>
          </a:prstGeom>
        </p:spPr>
      </p:pic>
    </p:spTree>
    <p:extLst>
      <p:ext uri="{BB962C8B-B14F-4D97-AF65-F5344CB8AC3E}">
        <p14:creationId xmlns:p14="http://schemas.microsoft.com/office/powerpoint/2010/main" val="17736666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4800" kern="1200">
                <a:latin typeface="Algerian" panose="04020705040A02060702" pitchFamily="82" charset="0"/>
              </a:rPr>
              <a:t>Connecting  ftp sever in command prompt </a:t>
            </a:r>
          </a:p>
        </p:txBody>
      </p:sp>
      <p:pic>
        <p:nvPicPr>
          <p:cNvPr id="4" name="Picture 3">
            <a:extLst>
              <a:ext uri="{FF2B5EF4-FFF2-40B4-BE49-F238E27FC236}">
                <a16:creationId xmlns:a16="http://schemas.microsoft.com/office/drawing/2014/main" id="{6BA180B3-4D72-4806-BCCF-9A9863823306}"/>
              </a:ext>
            </a:extLst>
          </p:cNvPr>
          <p:cNvPicPr>
            <a:picLocks noChangeAspect="1"/>
          </p:cNvPicPr>
          <p:nvPr/>
        </p:nvPicPr>
        <p:blipFill>
          <a:blip r:embed="rId2"/>
          <a:stretch>
            <a:fillRect/>
          </a:stretch>
        </p:blipFill>
        <p:spPr>
          <a:xfrm>
            <a:off x="4757234" y="1104901"/>
            <a:ext cx="7253525" cy="4551586"/>
          </a:xfrm>
          <a:prstGeom prst="rect">
            <a:avLst/>
          </a:prstGeom>
        </p:spPr>
      </p:pic>
    </p:spTree>
    <p:extLst>
      <p:ext uri="{BB962C8B-B14F-4D97-AF65-F5344CB8AC3E}">
        <p14:creationId xmlns:p14="http://schemas.microsoft.com/office/powerpoint/2010/main" val="3007960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4000" kern="1200" dirty="0">
                <a:latin typeface="Algerian" panose="04020705040A02060702" pitchFamily="82" charset="0"/>
              </a:rPr>
              <a:t>Transferring file</a:t>
            </a:r>
          </a:p>
        </p:txBody>
      </p:sp>
      <p:pic>
        <p:nvPicPr>
          <p:cNvPr id="5" name="Picture 4">
            <a:extLst>
              <a:ext uri="{FF2B5EF4-FFF2-40B4-BE49-F238E27FC236}">
                <a16:creationId xmlns:a16="http://schemas.microsoft.com/office/drawing/2014/main" id="{5E6E52C2-306B-474D-8758-7119102E691E}"/>
              </a:ext>
            </a:extLst>
          </p:cNvPr>
          <p:cNvPicPr>
            <a:picLocks noChangeAspect="1"/>
          </p:cNvPicPr>
          <p:nvPr/>
        </p:nvPicPr>
        <p:blipFill>
          <a:blip r:embed="rId2"/>
          <a:stretch>
            <a:fillRect/>
          </a:stretch>
        </p:blipFill>
        <p:spPr>
          <a:xfrm>
            <a:off x="4634011" y="1057275"/>
            <a:ext cx="7376748" cy="4573584"/>
          </a:xfrm>
          <a:prstGeom prst="rect">
            <a:avLst/>
          </a:prstGeom>
        </p:spPr>
      </p:pic>
    </p:spTree>
    <p:extLst>
      <p:ext uri="{BB962C8B-B14F-4D97-AF65-F5344CB8AC3E}">
        <p14:creationId xmlns:p14="http://schemas.microsoft.com/office/powerpoint/2010/main" val="115139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AF0A-BFCF-42A7-8C6A-7F7B6E19C8D7}"/>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latin typeface="Algerian" panose="04020705040A02060702" pitchFamily="82" charset="0"/>
              </a:rPr>
              <a:t>GIT HUB COMMITS</a:t>
            </a:r>
          </a:p>
        </p:txBody>
      </p:sp>
      <p:pic>
        <p:nvPicPr>
          <p:cNvPr id="4" name="Picture 3">
            <a:extLst>
              <a:ext uri="{FF2B5EF4-FFF2-40B4-BE49-F238E27FC236}">
                <a16:creationId xmlns:a16="http://schemas.microsoft.com/office/drawing/2014/main" id="{381A5F5E-7E80-434F-A8A7-C8F17F4B88AB}"/>
              </a:ext>
            </a:extLst>
          </p:cNvPr>
          <p:cNvPicPr>
            <a:picLocks noChangeAspect="1"/>
          </p:cNvPicPr>
          <p:nvPr/>
        </p:nvPicPr>
        <p:blipFill>
          <a:blip r:embed="rId2"/>
          <a:stretch>
            <a:fillRect/>
          </a:stretch>
        </p:blipFill>
        <p:spPr>
          <a:xfrm>
            <a:off x="1666311" y="1845426"/>
            <a:ext cx="8856325" cy="4450303"/>
          </a:xfrm>
          <a:prstGeom prst="rect">
            <a:avLst/>
          </a:prstGeom>
        </p:spPr>
      </p:pic>
    </p:spTree>
    <p:extLst>
      <p:ext uri="{BB962C8B-B14F-4D97-AF65-F5344CB8AC3E}">
        <p14:creationId xmlns:p14="http://schemas.microsoft.com/office/powerpoint/2010/main" val="3190600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715</TotalTime>
  <Words>180</Words>
  <Application>Microsoft Office PowerPoint</Application>
  <PresentationFormat>Widescreen</PresentationFormat>
  <Paragraphs>24</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Amasis MT Pro</vt:lpstr>
      <vt:lpstr>Arial</vt:lpstr>
      <vt:lpstr>Calibri</vt:lpstr>
      <vt:lpstr>Calibri Light</vt:lpstr>
      <vt:lpstr>Wingdings</vt:lpstr>
      <vt:lpstr>Office Theme</vt:lpstr>
      <vt:lpstr>CNS PROJECT</vt:lpstr>
      <vt:lpstr>PowerPoint Presentation</vt:lpstr>
      <vt:lpstr>Outline:</vt:lpstr>
      <vt:lpstr>Introduction</vt:lpstr>
      <vt:lpstr>Implementation </vt:lpstr>
      <vt:lpstr>Starting ssh and ftp servers &amp; checking their status</vt:lpstr>
      <vt:lpstr>Connecting  ftp sever in command prompt </vt:lpstr>
      <vt:lpstr>Transferring file</vt:lpstr>
      <vt:lpstr>GIT HUB COMMITS</vt:lpstr>
      <vt:lpstr>Beta Testing</vt:lpstr>
      <vt:lpstr> Successfully transferred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CNS PROJECT</dc:title>
  <dc:creator>J  SUMANTH .</dc:creator>
  <cp:lastModifiedBy>sree varun</cp:lastModifiedBy>
  <cp:revision>22</cp:revision>
  <dcterms:created xsi:type="dcterms:W3CDTF">2022-01-20T02:53:27Z</dcterms:created>
  <dcterms:modified xsi:type="dcterms:W3CDTF">2022-04-10T06:07:43Z</dcterms:modified>
</cp:coreProperties>
</file>